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9975" cy="42808525"/>
  <p:notesSz cx="6797675" cy="9928225"/>
  <p:defaultTextStyle>
    <a:defPPr>
      <a:defRPr lang="en-US"/>
    </a:defPPr>
    <a:lvl1pPr marL="0" algn="l" defTabSz="914220" rtl="0" eaLnBrk="1" latinLnBrk="0" hangingPunct="1">
      <a:defRPr sz="1800" kern="1200">
        <a:solidFill>
          <a:schemeClr val="tx1"/>
        </a:solidFill>
        <a:latin typeface="+mn-lt"/>
        <a:ea typeface="+mn-ea"/>
        <a:cs typeface="+mn-cs"/>
      </a:defRPr>
    </a:lvl1pPr>
    <a:lvl2pPr marL="457110" algn="l" defTabSz="914220" rtl="0" eaLnBrk="1" latinLnBrk="0" hangingPunct="1">
      <a:defRPr sz="1800" kern="1200">
        <a:solidFill>
          <a:schemeClr val="tx1"/>
        </a:solidFill>
        <a:latin typeface="+mn-lt"/>
        <a:ea typeface="+mn-ea"/>
        <a:cs typeface="+mn-cs"/>
      </a:defRPr>
    </a:lvl2pPr>
    <a:lvl3pPr marL="914220" algn="l" defTabSz="914220" rtl="0" eaLnBrk="1" latinLnBrk="0" hangingPunct="1">
      <a:defRPr sz="1800" kern="1200">
        <a:solidFill>
          <a:schemeClr val="tx1"/>
        </a:solidFill>
        <a:latin typeface="+mn-lt"/>
        <a:ea typeface="+mn-ea"/>
        <a:cs typeface="+mn-cs"/>
      </a:defRPr>
    </a:lvl3pPr>
    <a:lvl4pPr marL="1371330" algn="l" defTabSz="914220" rtl="0" eaLnBrk="1" latinLnBrk="0" hangingPunct="1">
      <a:defRPr sz="1800" kern="1200">
        <a:solidFill>
          <a:schemeClr val="tx1"/>
        </a:solidFill>
        <a:latin typeface="+mn-lt"/>
        <a:ea typeface="+mn-ea"/>
        <a:cs typeface="+mn-cs"/>
      </a:defRPr>
    </a:lvl4pPr>
    <a:lvl5pPr marL="1828440" algn="l" defTabSz="914220" rtl="0" eaLnBrk="1" latinLnBrk="0" hangingPunct="1">
      <a:defRPr sz="1800" kern="1200">
        <a:solidFill>
          <a:schemeClr val="tx1"/>
        </a:solidFill>
        <a:latin typeface="+mn-lt"/>
        <a:ea typeface="+mn-ea"/>
        <a:cs typeface="+mn-cs"/>
      </a:defRPr>
    </a:lvl5pPr>
    <a:lvl6pPr marL="2285550" algn="l" defTabSz="914220" rtl="0" eaLnBrk="1" latinLnBrk="0" hangingPunct="1">
      <a:defRPr sz="1800" kern="1200">
        <a:solidFill>
          <a:schemeClr val="tx1"/>
        </a:solidFill>
        <a:latin typeface="+mn-lt"/>
        <a:ea typeface="+mn-ea"/>
        <a:cs typeface="+mn-cs"/>
      </a:defRPr>
    </a:lvl6pPr>
    <a:lvl7pPr marL="2742660" algn="l" defTabSz="914220" rtl="0" eaLnBrk="1" latinLnBrk="0" hangingPunct="1">
      <a:defRPr sz="1800" kern="1200">
        <a:solidFill>
          <a:schemeClr val="tx1"/>
        </a:solidFill>
        <a:latin typeface="+mn-lt"/>
        <a:ea typeface="+mn-ea"/>
        <a:cs typeface="+mn-cs"/>
      </a:defRPr>
    </a:lvl7pPr>
    <a:lvl8pPr marL="3199774" algn="l" defTabSz="914220" rtl="0" eaLnBrk="1" latinLnBrk="0" hangingPunct="1">
      <a:defRPr sz="1800" kern="1200">
        <a:solidFill>
          <a:schemeClr val="tx1"/>
        </a:solidFill>
        <a:latin typeface="+mn-lt"/>
        <a:ea typeface="+mn-ea"/>
        <a:cs typeface="+mn-cs"/>
      </a:defRPr>
    </a:lvl8pPr>
    <a:lvl9pPr marL="3656884" algn="l" defTabSz="91422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3">
          <p15:clr>
            <a:srgbClr val="A4A3A4"/>
          </p15:clr>
        </p15:guide>
        <p15:guide id="2" pos="95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TRA, Chirayu" initials="chiray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870" autoAdjust="0"/>
    <p:restoredTop sz="94660"/>
  </p:normalViewPr>
  <p:slideViewPr>
    <p:cSldViewPr>
      <p:cViewPr>
        <p:scale>
          <a:sx n="33" d="100"/>
          <a:sy n="33" d="100"/>
        </p:scale>
        <p:origin x="-380" y="4940"/>
      </p:cViewPr>
      <p:guideLst>
        <p:guide orient="horz" pos="13483"/>
        <p:guide pos="953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0444" y="0"/>
            <a:ext cx="2945659" cy="496411"/>
          </a:xfrm>
          <a:prstGeom prst="rect">
            <a:avLst/>
          </a:prstGeom>
        </p:spPr>
        <p:txBody>
          <a:bodyPr vert="horz" lIns="91577" tIns="45789" rIns="91577" bIns="45789" rtlCol="0"/>
          <a:lstStyle>
            <a:lvl1pPr algn="r">
              <a:defRPr sz="1200"/>
            </a:lvl1pPr>
          </a:lstStyle>
          <a:p>
            <a:fld id="{94D95F4B-60BA-4A8C-8FBE-903A6ECE87F8}" type="datetimeFigureOut">
              <a:rPr lang="en-GB" smtClean="0"/>
              <a:t>12/07/2018</a:t>
            </a:fld>
            <a:endParaRPr lang="en-GB"/>
          </a:p>
        </p:txBody>
      </p:sp>
      <p:sp>
        <p:nvSpPr>
          <p:cNvPr id="4" name="Slide Image Placeholder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1"/>
            <a:ext cx="2945659" cy="496411"/>
          </a:xfrm>
          <a:prstGeom prst="rect">
            <a:avLst/>
          </a:prstGeom>
        </p:spPr>
        <p:txBody>
          <a:bodyPr vert="horz" lIns="91577" tIns="45789" rIns="91577" bIns="45789" rtlCol="0" anchor="b"/>
          <a:lstStyle>
            <a:lvl1pPr algn="r">
              <a:defRPr sz="1200"/>
            </a:lvl1pPr>
          </a:lstStyle>
          <a:p>
            <a:fld id="{933AC19F-930A-4384-BA7B-5453EF029792}" type="slidenum">
              <a:rPr lang="en-GB" smtClean="0"/>
              <a:t>‹#›</a:t>
            </a:fld>
            <a:endParaRPr lang="en-GB"/>
          </a:p>
        </p:txBody>
      </p:sp>
    </p:spTree>
    <p:extLst>
      <p:ext uri="{BB962C8B-B14F-4D97-AF65-F5344CB8AC3E}">
        <p14:creationId xmlns:p14="http://schemas.microsoft.com/office/powerpoint/2010/main" val="2525972367"/>
      </p:ext>
    </p:extLst>
  </p:cSld>
  <p:clrMap bg1="lt1" tx1="dk1" bg2="lt2" tx2="dk2" accent1="accent1" accent2="accent2" accent3="accent3" accent4="accent4" accent5="accent5" accent6="accent6" hlink="hlink" folHlink="folHlink"/>
  <p:notesStyle>
    <a:lvl1pPr marL="0" algn="l" defTabSz="914220" rtl="0" eaLnBrk="1" latinLnBrk="0" hangingPunct="1">
      <a:defRPr sz="1400" kern="1200">
        <a:solidFill>
          <a:schemeClr val="tx1"/>
        </a:solidFill>
        <a:latin typeface="+mn-lt"/>
        <a:ea typeface="+mn-ea"/>
        <a:cs typeface="+mn-cs"/>
      </a:defRPr>
    </a:lvl1pPr>
    <a:lvl2pPr marL="457110" algn="l" defTabSz="914220" rtl="0" eaLnBrk="1" latinLnBrk="0" hangingPunct="1">
      <a:defRPr sz="1400" kern="1200">
        <a:solidFill>
          <a:schemeClr val="tx1"/>
        </a:solidFill>
        <a:latin typeface="+mn-lt"/>
        <a:ea typeface="+mn-ea"/>
        <a:cs typeface="+mn-cs"/>
      </a:defRPr>
    </a:lvl2pPr>
    <a:lvl3pPr marL="914220" algn="l" defTabSz="914220" rtl="0" eaLnBrk="1" latinLnBrk="0" hangingPunct="1">
      <a:defRPr sz="1400" kern="1200">
        <a:solidFill>
          <a:schemeClr val="tx1"/>
        </a:solidFill>
        <a:latin typeface="+mn-lt"/>
        <a:ea typeface="+mn-ea"/>
        <a:cs typeface="+mn-cs"/>
      </a:defRPr>
    </a:lvl3pPr>
    <a:lvl4pPr marL="1371330" algn="l" defTabSz="914220" rtl="0" eaLnBrk="1" latinLnBrk="0" hangingPunct="1">
      <a:defRPr sz="1400" kern="1200">
        <a:solidFill>
          <a:schemeClr val="tx1"/>
        </a:solidFill>
        <a:latin typeface="+mn-lt"/>
        <a:ea typeface="+mn-ea"/>
        <a:cs typeface="+mn-cs"/>
      </a:defRPr>
    </a:lvl4pPr>
    <a:lvl5pPr marL="1828440" algn="l" defTabSz="914220" rtl="0" eaLnBrk="1" latinLnBrk="0" hangingPunct="1">
      <a:defRPr sz="1400" kern="1200">
        <a:solidFill>
          <a:schemeClr val="tx1"/>
        </a:solidFill>
        <a:latin typeface="+mn-lt"/>
        <a:ea typeface="+mn-ea"/>
        <a:cs typeface="+mn-cs"/>
      </a:defRPr>
    </a:lvl5pPr>
    <a:lvl6pPr marL="2285550" algn="l" defTabSz="914220" rtl="0" eaLnBrk="1" latinLnBrk="0" hangingPunct="1">
      <a:defRPr sz="1400" kern="1200">
        <a:solidFill>
          <a:schemeClr val="tx1"/>
        </a:solidFill>
        <a:latin typeface="+mn-lt"/>
        <a:ea typeface="+mn-ea"/>
        <a:cs typeface="+mn-cs"/>
      </a:defRPr>
    </a:lvl6pPr>
    <a:lvl7pPr marL="2742660" algn="l" defTabSz="914220" rtl="0" eaLnBrk="1" latinLnBrk="0" hangingPunct="1">
      <a:defRPr sz="1400" kern="1200">
        <a:solidFill>
          <a:schemeClr val="tx1"/>
        </a:solidFill>
        <a:latin typeface="+mn-lt"/>
        <a:ea typeface="+mn-ea"/>
        <a:cs typeface="+mn-cs"/>
      </a:defRPr>
    </a:lvl7pPr>
    <a:lvl8pPr marL="3199774" algn="l" defTabSz="914220" rtl="0" eaLnBrk="1" latinLnBrk="0" hangingPunct="1">
      <a:defRPr sz="1400" kern="1200">
        <a:solidFill>
          <a:schemeClr val="tx1"/>
        </a:solidFill>
        <a:latin typeface="+mn-lt"/>
        <a:ea typeface="+mn-ea"/>
        <a:cs typeface="+mn-cs"/>
      </a:defRPr>
    </a:lvl8pPr>
    <a:lvl9pPr marL="3656884" algn="l" defTabSz="91422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2800" y="744538"/>
            <a:ext cx="263207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33AC19F-930A-4384-BA7B-5453EF029792}" type="slidenum">
              <a:rPr lang="en-GB" smtClean="0"/>
              <a:t>1</a:t>
            </a:fld>
            <a:endParaRPr lang="en-GB"/>
          </a:p>
        </p:txBody>
      </p:sp>
    </p:spTree>
    <p:extLst>
      <p:ext uri="{BB962C8B-B14F-4D97-AF65-F5344CB8AC3E}">
        <p14:creationId xmlns:p14="http://schemas.microsoft.com/office/powerpoint/2010/main" val="3315430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2"/>
            <a:ext cx="25737979" cy="9176087"/>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585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943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29"/>
            <a:ext cx="6812994" cy="3652597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3999" y="1714329"/>
            <a:ext cx="19934317" cy="365259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387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159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27508444"/>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18069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791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74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679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705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1704413"/>
            <a:ext cx="9961903"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927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68"/>
            <a:ext cx="18167985" cy="3537652"/>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35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1D8BD707-D9CF-40AE-B4C6-C98DA3205C09}" type="datetimeFigureOut">
              <a:rPr lang="en-US" smtClean="0"/>
              <a:pPr/>
              <a:t>7/12/2018</a:t>
            </a:fld>
            <a:endParaRPr lang="en-US"/>
          </a:p>
        </p:txBody>
      </p:sp>
      <p:sp>
        <p:nvSpPr>
          <p:cNvPr id="5" name="Footer Placeholder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037014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alpha val="12000"/>
          </a:schemeClr>
        </a:solidFill>
        <a:effectLst/>
      </p:bgPr>
    </p:bg>
    <p:spTree>
      <p:nvGrpSpPr>
        <p:cNvPr id="1" name=""/>
        <p:cNvGrpSpPr/>
        <p:nvPr/>
      </p:nvGrpSpPr>
      <p:grpSpPr>
        <a:xfrm>
          <a:off x="0" y="0"/>
          <a:ext cx="0" cy="0"/>
          <a:chOff x="0" y="0"/>
          <a:chExt cx="0" cy="0"/>
        </a:xfrm>
      </p:grpSpPr>
      <p:sp>
        <p:nvSpPr>
          <p:cNvPr id="126" name="Title 1"/>
          <p:cNvSpPr txBox="1">
            <a:spLocks/>
          </p:cNvSpPr>
          <p:nvPr/>
        </p:nvSpPr>
        <p:spPr>
          <a:xfrm>
            <a:off x="772017" y="7688262"/>
            <a:ext cx="28506768" cy="7383462"/>
          </a:xfrm>
          <a:prstGeom prst="rect">
            <a:avLst/>
          </a:prstGeom>
        </p:spPr>
        <p:style>
          <a:lnRef idx="2">
            <a:schemeClr val="accent6"/>
          </a:lnRef>
          <a:fillRef idx="1">
            <a:schemeClr val="lt1"/>
          </a:fillRef>
          <a:effectRef idx="0">
            <a:schemeClr val="accent6"/>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417" name="Title 1"/>
          <p:cNvSpPr txBox="1">
            <a:spLocks/>
          </p:cNvSpPr>
          <p:nvPr/>
        </p:nvSpPr>
        <p:spPr>
          <a:xfrm>
            <a:off x="15333720" y="28805842"/>
            <a:ext cx="13845652" cy="5943600"/>
          </a:xfrm>
          <a:prstGeom prst="rect">
            <a:avLst/>
          </a:prstGeom>
        </p:spPr>
        <p:style>
          <a:lnRef idx="2">
            <a:schemeClr val="accent5"/>
          </a:lnRef>
          <a:fillRef idx="1">
            <a:schemeClr val="lt1"/>
          </a:fillRef>
          <a:effectRef idx="0">
            <a:schemeClr val="accent5"/>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416" name="Title 1"/>
          <p:cNvSpPr txBox="1">
            <a:spLocks/>
          </p:cNvSpPr>
          <p:nvPr/>
        </p:nvSpPr>
        <p:spPr>
          <a:xfrm>
            <a:off x="703357" y="27805062"/>
            <a:ext cx="13524513" cy="10421937"/>
          </a:xfrm>
          <a:prstGeom prst="rect">
            <a:avLst/>
          </a:prstGeom>
        </p:spPr>
        <p:style>
          <a:lnRef idx="2">
            <a:schemeClr val="accent5"/>
          </a:lnRef>
          <a:fillRef idx="1">
            <a:schemeClr val="lt1"/>
          </a:fillRef>
          <a:effectRef idx="0">
            <a:schemeClr val="accent5"/>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411" name="Title 1"/>
          <p:cNvSpPr txBox="1">
            <a:spLocks/>
          </p:cNvSpPr>
          <p:nvPr/>
        </p:nvSpPr>
        <p:spPr>
          <a:xfrm>
            <a:off x="15291826" y="15757524"/>
            <a:ext cx="13905520" cy="5257800"/>
          </a:xfrm>
          <a:prstGeom prst="rect">
            <a:avLst/>
          </a:prstGeom>
        </p:spPr>
        <p:style>
          <a:lnRef idx="2">
            <a:schemeClr val="accent5"/>
          </a:lnRef>
          <a:fillRef idx="1">
            <a:schemeClr val="lt1"/>
          </a:fillRef>
          <a:effectRef idx="0">
            <a:schemeClr val="accent5"/>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0" y="-84138"/>
            <a:ext cx="30279975" cy="7688262"/>
          </a:xfrm>
          <a:solidFill>
            <a:srgbClr val="004E95">
              <a:alpha val="49804"/>
            </a:srgbClr>
          </a:solidFill>
        </p:spPr>
        <p:txBody>
          <a:bodyPr>
            <a:normAutofit fontScale="90000"/>
          </a:bodyPr>
          <a:lstStyle/>
          <a:p>
            <a:r>
              <a:rPr lang="en-GB" sz="6600" b="1" dirty="0" smtClean="0">
                <a:solidFill>
                  <a:schemeClr val="bg1"/>
                </a:solidFill>
                <a:latin typeface="Times New Roman" panose="02020603050405020304" pitchFamily="18" charset="0"/>
                <a:cs typeface="Times New Roman" panose="02020603050405020304" pitchFamily="18" charset="0"/>
              </a:rPr>
              <a:t/>
            </a:r>
            <a:br>
              <a:rPr lang="en-GB" sz="6600" b="1" dirty="0" smtClean="0">
                <a:solidFill>
                  <a:schemeClr val="bg1"/>
                </a:solidFill>
                <a:latin typeface="Times New Roman" panose="02020603050405020304" pitchFamily="18" charset="0"/>
                <a:cs typeface="Times New Roman" panose="02020603050405020304" pitchFamily="18" charset="0"/>
              </a:rPr>
            </a:br>
            <a:r>
              <a:rPr lang="en-GB" sz="6600" b="1" dirty="0" smtClean="0">
                <a:solidFill>
                  <a:schemeClr val="bg1"/>
                </a:solidFill>
                <a:latin typeface="Times New Roman" panose="02020603050405020304" pitchFamily="18" charset="0"/>
                <a:cs typeface="Times New Roman" panose="02020603050405020304" pitchFamily="18" charset="0"/>
              </a:rPr>
              <a:t/>
            </a:r>
            <a:br>
              <a:rPr lang="en-GB" sz="6600" b="1" dirty="0" smtClean="0">
                <a:solidFill>
                  <a:schemeClr val="bg1"/>
                </a:solidFill>
                <a:latin typeface="Times New Roman" panose="02020603050405020304" pitchFamily="18" charset="0"/>
                <a:cs typeface="Times New Roman" panose="02020603050405020304" pitchFamily="18" charset="0"/>
              </a:rPr>
            </a:br>
            <a:r>
              <a:rPr lang="en-GB" sz="6600" b="1" dirty="0" smtClean="0">
                <a:solidFill>
                  <a:schemeClr val="bg1"/>
                </a:solidFill>
                <a:latin typeface="Times New Roman" panose="02020603050405020304" pitchFamily="18" charset="0"/>
                <a:cs typeface="Times New Roman" panose="02020603050405020304" pitchFamily="18" charset="0"/>
              </a:rPr>
              <a:t>Insert the </a:t>
            </a:r>
            <a:r>
              <a:rPr lang="en-GB" sz="6000" b="1" dirty="0" smtClean="0">
                <a:solidFill>
                  <a:schemeClr val="bg1"/>
                </a:solidFill>
                <a:latin typeface="Times New Roman" panose="02020603050405020304" pitchFamily="18" charset="0"/>
                <a:cs typeface="Times New Roman" panose="02020603050405020304" pitchFamily="18" charset="0"/>
              </a:rPr>
              <a:t>Title </a:t>
            </a:r>
            <a:r>
              <a:rPr lang="en-GB" sz="6000" b="1" dirty="0" smtClean="0">
                <a:solidFill>
                  <a:schemeClr val="bg1"/>
                </a:solidFill>
                <a:latin typeface="Times New Roman" panose="02020603050405020304" pitchFamily="18" charset="0"/>
                <a:cs typeface="Times New Roman" panose="02020603050405020304" pitchFamily="18" charset="0"/>
              </a:rPr>
              <a:t>of your paper </a:t>
            </a:r>
            <a:r>
              <a:rPr lang="en-GB" sz="6000" b="1" dirty="0" smtClean="0">
                <a:solidFill>
                  <a:schemeClr val="bg1"/>
                </a:solidFill>
                <a:latin typeface="Times New Roman" panose="02020603050405020304" pitchFamily="18" charset="0"/>
                <a:cs typeface="Times New Roman" panose="02020603050405020304" pitchFamily="18" charset="0"/>
              </a:rPr>
              <a:t>here </a:t>
            </a:r>
            <a:br>
              <a:rPr lang="en-GB" sz="6000" b="1" dirty="0" smtClean="0">
                <a:solidFill>
                  <a:schemeClr val="bg1"/>
                </a:solidFill>
                <a:latin typeface="Times New Roman" panose="02020603050405020304" pitchFamily="18" charset="0"/>
                <a:cs typeface="Times New Roman" panose="02020603050405020304" pitchFamily="18" charset="0"/>
              </a:rPr>
            </a:br>
            <a:r>
              <a:rPr lang="en-GB" sz="6000" b="1" dirty="0" smtClean="0">
                <a:solidFill>
                  <a:schemeClr val="bg1"/>
                </a:solidFill>
                <a:latin typeface="Times New Roman" panose="02020603050405020304" pitchFamily="18" charset="0"/>
                <a:cs typeface="Times New Roman" panose="02020603050405020304" pitchFamily="18" charset="0"/>
              </a:rPr>
              <a:t>The </a:t>
            </a:r>
            <a:r>
              <a:rPr lang="en-GB" sz="6000" b="1" dirty="0" smtClean="0">
                <a:solidFill>
                  <a:schemeClr val="bg1"/>
                </a:solidFill>
                <a:latin typeface="Times New Roman" panose="02020603050405020304" pitchFamily="18" charset="0"/>
                <a:cs typeface="Times New Roman" panose="02020603050405020304" pitchFamily="18" charset="0"/>
              </a:rPr>
              <a:t>font size </a:t>
            </a:r>
            <a:r>
              <a:rPr lang="en-GB" sz="6000" b="1" dirty="0" smtClean="0">
                <a:solidFill>
                  <a:schemeClr val="bg1"/>
                </a:solidFill>
                <a:latin typeface="Times New Roman" panose="02020603050405020304" pitchFamily="18" charset="0"/>
                <a:cs typeface="Times New Roman" panose="02020603050405020304" pitchFamily="18" charset="0"/>
              </a:rPr>
              <a:t>will adjust according to the length of the title, Times new Roman. Please keep the size of the blue box intact.  </a:t>
            </a:r>
            <a:r>
              <a:rPr lang="en-GB" sz="6600" b="1" dirty="0">
                <a:solidFill>
                  <a:schemeClr val="bg1"/>
                </a:solidFill>
                <a:latin typeface="Times New Roman" panose="02020603050405020304" pitchFamily="18" charset="0"/>
                <a:cs typeface="Times New Roman" panose="02020603050405020304" pitchFamily="18" charset="0"/>
              </a:rPr>
              <a:t/>
            </a:r>
            <a:br>
              <a:rPr lang="en-GB" sz="6600" b="1" dirty="0">
                <a:solidFill>
                  <a:schemeClr val="bg1"/>
                </a:solidFill>
                <a:latin typeface="Times New Roman" panose="02020603050405020304" pitchFamily="18" charset="0"/>
                <a:cs typeface="Times New Roman" panose="02020603050405020304" pitchFamily="18" charset="0"/>
              </a:rPr>
            </a:br>
            <a:r>
              <a:rPr lang="en-US" sz="8700" b="1" dirty="0" smtClean="0">
                <a:solidFill>
                  <a:schemeClr val="bg1"/>
                </a:solidFill>
                <a:latin typeface="Times New Roman" panose="02020603050405020304" pitchFamily="18" charset="0"/>
                <a:cs typeface="Times New Roman" panose="02020603050405020304" pitchFamily="18" charset="0"/>
              </a:rPr>
              <a:t/>
            </a:r>
            <a:br>
              <a:rPr lang="en-US" sz="8700" b="1" dirty="0" smtClean="0">
                <a:solidFill>
                  <a:schemeClr val="bg1"/>
                </a:solidFill>
                <a:latin typeface="Times New Roman" panose="02020603050405020304" pitchFamily="18" charset="0"/>
                <a:cs typeface="Times New Roman" panose="02020603050405020304" pitchFamily="18" charset="0"/>
              </a:rPr>
            </a:br>
            <a:r>
              <a:rPr lang="en-US" sz="8700" b="1" dirty="0" smtClean="0">
                <a:solidFill>
                  <a:schemeClr val="bg1"/>
                </a:solidFill>
                <a:latin typeface="Times New Roman" panose="02020603050405020304" pitchFamily="18" charset="0"/>
                <a:cs typeface="Times New Roman" panose="02020603050405020304" pitchFamily="18" charset="0"/>
              </a:rPr>
              <a:t/>
            </a:r>
            <a:br>
              <a:rPr lang="en-US" sz="8700" b="1" dirty="0" smtClean="0">
                <a:solidFill>
                  <a:schemeClr val="bg1"/>
                </a:solidFill>
                <a:latin typeface="Times New Roman" panose="02020603050405020304" pitchFamily="18" charset="0"/>
                <a:cs typeface="Times New Roman" panose="02020603050405020304" pitchFamily="18" charset="0"/>
              </a:rPr>
            </a:br>
            <a:r>
              <a:rPr lang="en-US" sz="8700" b="1" dirty="0" smtClean="0">
                <a:solidFill>
                  <a:schemeClr val="bg1"/>
                </a:solidFill>
                <a:latin typeface="Times New Roman" panose="02020603050405020304" pitchFamily="18" charset="0"/>
                <a:cs typeface="Times New Roman" panose="02020603050405020304" pitchFamily="18" charset="0"/>
              </a:rPr>
              <a:t/>
            </a:r>
            <a:br>
              <a:rPr lang="en-US" sz="8700" b="1" dirty="0" smtClean="0">
                <a:solidFill>
                  <a:schemeClr val="bg1"/>
                </a:solidFill>
                <a:latin typeface="Times New Roman" panose="02020603050405020304" pitchFamily="18" charset="0"/>
                <a:cs typeface="Times New Roman" panose="02020603050405020304" pitchFamily="18" charset="0"/>
              </a:rPr>
            </a:br>
            <a:endParaRPr lang="en-GB" sz="87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4489419"/>
              </p:ext>
            </p:extLst>
          </p:nvPr>
        </p:nvGraphicFramePr>
        <p:xfrm>
          <a:off x="1821742" y="2582862"/>
          <a:ext cx="26653121" cy="4002750"/>
        </p:xfrm>
        <a:graphic>
          <a:graphicData uri="http://schemas.openxmlformats.org/drawingml/2006/table">
            <a:tbl>
              <a:tblPr>
                <a:tableStyleId>{5C22544A-7EE6-4342-B048-85BDC9FD1C3A}</a:tableStyleId>
              </a:tblPr>
              <a:tblGrid>
                <a:gridCol w="26653121">
                  <a:extLst>
                    <a:ext uri="{9D8B030D-6E8A-4147-A177-3AD203B41FA5}">
                      <a16:colId xmlns:a16="http://schemas.microsoft.com/office/drawing/2014/main" xmlns="" val="20000"/>
                    </a:ext>
                  </a:extLst>
                </a:gridCol>
              </a:tblGrid>
              <a:tr h="3047999">
                <a:tc>
                  <a:txBody>
                    <a:bodyPr/>
                    <a:lstStyle/>
                    <a:p>
                      <a:pPr algn="ctr" hangingPunct="0">
                        <a:spcAft>
                          <a:spcPts val="1200"/>
                        </a:spcAft>
                      </a:pPr>
                      <a:r>
                        <a:rPr lang="en-US" sz="5000" baseline="0" dirty="0" smtClean="0">
                          <a:solidFill>
                            <a:schemeClr val="bg1"/>
                          </a:solidFill>
                          <a:effectLst/>
                          <a:latin typeface="Times New Roman" panose="02020603050405020304" pitchFamily="18" charset="0"/>
                          <a:cs typeface="Times New Roman" panose="02020603050405020304" pitchFamily="18" charset="0"/>
                        </a:rPr>
                        <a:t>Name Surname</a:t>
                      </a:r>
                      <a:r>
                        <a:rPr lang="en-US" sz="5000" baseline="30000" dirty="0" smtClean="0">
                          <a:solidFill>
                            <a:schemeClr val="bg1"/>
                          </a:solidFill>
                          <a:effectLst/>
                          <a:latin typeface="Times New Roman" panose="02020603050405020304" pitchFamily="18" charset="0"/>
                          <a:cs typeface="Times New Roman" panose="02020603050405020304" pitchFamily="18" charset="0"/>
                        </a:rPr>
                        <a:t>1</a:t>
                      </a:r>
                      <a:r>
                        <a:rPr lang="en-US" sz="5000" baseline="0" dirty="0" smtClean="0">
                          <a:solidFill>
                            <a:schemeClr val="bg1"/>
                          </a:solidFill>
                          <a:effectLst/>
                          <a:latin typeface="Times New Roman" panose="02020603050405020304" pitchFamily="18" charset="0"/>
                          <a:cs typeface="Times New Roman" panose="02020603050405020304" pitchFamily="18" charset="0"/>
                        </a:rPr>
                        <a:t>, Name Surname</a:t>
                      </a:r>
                      <a:r>
                        <a:rPr lang="en-US" sz="5000" baseline="30000" dirty="0" smtClean="0">
                          <a:solidFill>
                            <a:schemeClr val="bg1"/>
                          </a:solidFill>
                          <a:effectLst/>
                          <a:latin typeface="Times New Roman" panose="02020603050405020304" pitchFamily="18" charset="0"/>
                          <a:cs typeface="Times New Roman" panose="02020603050405020304" pitchFamily="18" charset="0"/>
                        </a:rPr>
                        <a:t>1 </a:t>
                      </a:r>
                      <a:r>
                        <a:rPr lang="en-US" sz="5000" baseline="0" dirty="0" smtClean="0">
                          <a:solidFill>
                            <a:schemeClr val="bg1"/>
                          </a:solidFill>
                          <a:effectLst/>
                          <a:latin typeface="Times New Roman" panose="02020603050405020304" pitchFamily="18" charset="0"/>
                          <a:cs typeface="Times New Roman" panose="02020603050405020304" pitchFamily="18" charset="0"/>
                        </a:rPr>
                        <a:t>and</a:t>
                      </a:r>
                      <a:r>
                        <a:rPr lang="en-US" sz="5000" dirty="0" smtClean="0">
                          <a:solidFill>
                            <a:schemeClr val="bg1"/>
                          </a:solidFill>
                          <a:effectLst/>
                          <a:latin typeface="Times New Roman" panose="02020603050405020304" pitchFamily="18" charset="0"/>
                          <a:cs typeface="Times New Roman" panose="02020603050405020304" pitchFamily="18" charset="0"/>
                        </a:rPr>
                        <a:t> Name Surname</a:t>
                      </a:r>
                      <a:r>
                        <a:rPr lang="en-US" sz="5000" baseline="30000" dirty="0" smtClean="0">
                          <a:solidFill>
                            <a:schemeClr val="bg1"/>
                          </a:solidFill>
                          <a:effectLst/>
                          <a:latin typeface="Times New Roman" panose="02020603050405020304" pitchFamily="18" charset="0"/>
                          <a:cs typeface="Times New Roman" panose="02020603050405020304" pitchFamily="18" charset="0"/>
                        </a:rPr>
                        <a:t>2</a:t>
                      </a:r>
                      <a:endParaRPr lang="en-GB" sz="1200" b="1" dirty="0">
                        <a:solidFill>
                          <a:schemeClr val="bg1"/>
                        </a:solidFill>
                        <a:effectLst/>
                        <a:latin typeface="Times New Roman" panose="02020603050405020304" pitchFamily="18" charset="0"/>
                        <a:ea typeface="Times New Roman"/>
                        <a:cs typeface="Times New Roman" panose="02020603050405020304" pitchFamily="18" charset="0"/>
                      </a:endParaRPr>
                    </a:p>
                  </a:txBody>
                  <a:tcPr marL="8891" marR="8891"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81001">
                <a:tc>
                  <a:txBody>
                    <a:bodyPr/>
                    <a:lstStyle/>
                    <a:p>
                      <a:pPr marL="0" marR="0" indent="0" algn="ctr" defTabSz="4176431" rtl="0" eaLnBrk="1" fontAlgn="auto" latinLnBrk="0" hangingPunct="0">
                        <a:lnSpc>
                          <a:spcPct val="100000"/>
                        </a:lnSpc>
                        <a:spcBef>
                          <a:spcPts val="0"/>
                        </a:spcBef>
                        <a:spcAft>
                          <a:spcPts val="0"/>
                        </a:spcAft>
                        <a:buClrTx/>
                        <a:buSzTx/>
                        <a:buFontTx/>
                        <a:buNone/>
                        <a:tabLst/>
                        <a:defRPr/>
                      </a:pPr>
                      <a:r>
                        <a:rPr lang="en-GB" sz="2000" baseline="30000" dirty="0" smtClean="0">
                          <a:solidFill>
                            <a:schemeClr val="bg1"/>
                          </a:solidFill>
                          <a:effectLst/>
                          <a:latin typeface="Times New Roman" panose="02020603050405020304" pitchFamily="18" charset="0"/>
                          <a:ea typeface="Times New Roman"/>
                          <a:cs typeface="Times New Roman" panose="02020603050405020304" pitchFamily="18" charset="0"/>
                        </a:rPr>
                        <a:t>1</a:t>
                      </a:r>
                      <a:r>
                        <a:rPr lang="en-US" sz="2000" dirty="0" smtClean="0">
                          <a:solidFill>
                            <a:schemeClr val="bg1"/>
                          </a:solidFill>
                          <a:effectLst/>
                          <a:latin typeface="Times New Roman" panose="02020603050405020304" pitchFamily="18" charset="0"/>
                          <a:ea typeface="Times New Roman"/>
                          <a:cs typeface="Times New Roman" panose="02020603050405020304" pitchFamily="18" charset="0"/>
                        </a:rPr>
                        <a:t>Complete Affiliation of the co-author</a:t>
                      </a:r>
                    </a:p>
                  </a:txBody>
                  <a:tcPr marL="8891" marR="8891"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73750">
                <a:tc>
                  <a:txBody>
                    <a:bodyPr/>
                    <a:lstStyle/>
                    <a:p>
                      <a:pPr marL="0" marR="0" indent="0" algn="ctr" defTabSz="4176431" rtl="0" eaLnBrk="1" fontAlgn="auto" latinLnBrk="0" hangingPunct="0">
                        <a:lnSpc>
                          <a:spcPct val="100000"/>
                        </a:lnSpc>
                        <a:spcBef>
                          <a:spcPts val="0"/>
                        </a:spcBef>
                        <a:spcAft>
                          <a:spcPts val="0"/>
                        </a:spcAft>
                        <a:buClrTx/>
                        <a:buSzTx/>
                        <a:buFontTx/>
                        <a:buNone/>
                        <a:tabLst/>
                        <a:defRPr/>
                      </a:pPr>
                      <a:r>
                        <a:rPr lang="en-GB" sz="2000" baseline="30000" dirty="0" smtClean="0">
                          <a:solidFill>
                            <a:schemeClr val="bg1"/>
                          </a:solidFill>
                          <a:effectLst/>
                          <a:latin typeface="Times New Roman" panose="02020603050405020304" pitchFamily="18" charset="0"/>
                          <a:ea typeface="Times New Roman"/>
                          <a:cs typeface="Times New Roman" panose="02020603050405020304" pitchFamily="18" charset="0"/>
                        </a:rPr>
                        <a:t>2</a:t>
                      </a:r>
                      <a:r>
                        <a:rPr lang="en-GB" sz="2000" dirty="0" smtClean="0">
                          <a:solidFill>
                            <a:schemeClr val="bg1"/>
                          </a:solidFill>
                          <a:effectLst/>
                          <a:latin typeface="Times New Roman" panose="02020603050405020304" pitchFamily="18" charset="0"/>
                          <a:ea typeface="Times New Roman"/>
                          <a:cs typeface="Times New Roman" panose="02020603050405020304" pitchFamily="18" charset="0"/>
                        </a:rPr>
                        <a:t>Complete Affiliation</a:t>
                      </a:r>
                      <a:r>
                        <a:rPr lang="en-GB" sz="2000" baseline="0" dirty="0" smtClean="0">
                          <a:solidFill>
                            <a:schemeClr val="bg1"/>
                          </a:solidFill>
                          <a:effectLst/>
                          <a:latin typeface="Times New Roman" panose="02020603050405020304" pitchFamily="18" charset="0"/>
                          <a:ea typeface="Times New Roman"/>
                          <a:cs typeface="Times New Roman" panose="02020603050405020304" pitchFamily="18" charset="0"/>
                        </a:rPr>
                        <a:t> of the co-author</a:t>
                      </a:r>
                      <a:endParaRPr lang="en-GB" sz="2000" dirty="0">
                        <a:solidFill>
                          <a:schemeClr val="bg1"/>
                        </a:solidFill>
                        <a:effectLst/>
                        <a:latin typeface="Times New Roman" panose="02020603050405020304" pitchFamily="18" charset="0"/>
                        <a:ea typeface="Times New Roman"/>
                        <a:cs typeface="Times New Roman" panose="02020603050405020304" pitchFamily="18" charset="0"/>
                      </a:endParaRPr>
                    </a:p>
                  </a:txBody>
                  <a:tcPr marL="8891" marR="8891"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sp>
        <p:nvSpPr>
          <p:cNvPr id="20" name="Title 1"/>
          <p:cNvSpPr txBox="1">
            <a:spLocks/>
          </p:cNvSpPr>
          <p:nvPr/>
        </p:nvSpPr>
        <p:spPr>
          <a:xfrm>
            <a:off x="853618" y="15071724"/>
            <a:ext cx="13548327" cy="9753600"/>
          </a:xfrm>
          <a:prstGeom prst="rect">
            <a:avLst/>
          </a:prstGeom>
        </p:spPr>
        <p:style>
          <a:lnRef idx="2">
            <a:schemeClr val="accent5"/>
          </a:lnRef>
          <a:fillRef idx="1">
            <a:schemeClr val="lt1"/>
          </a:fillRef>
          <a:effectRef idx="0">
            <a:schemeClr val="accent5"/>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35" name="Title 1"/>
          <p:cNvSpPr txBox="1">
            <a:spLocks/>
          </p:cNvSpPr>
          <p:nvPr/>
        </p:nvSpPr>
        <p:spPr>
          <a:xfrm>
            <a:off x="15721367" y="28025724"/>
            <a:ext cx="13351281" cy="5029200"/>
          </a:xfrm>
          <a:prstGeom prst="rect">
            <a:avLst/>
          </a:prstGeom>
        </p:spPr>
        <p:txBody>
          <a:bodyPr vert="horz" lIns="91421" tIns="45711" rIns="91421" bIns="4571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GB" sz="2800" b="1" dirty="0" smtClean="0">
                <a:solidFill>
                  <a:schemeClr val="bg1"/>
                </a:solidFill>
                <a:latin typeface="Times New Roman" panose="02020603050405020304" pitchFamily="18" charset="0"/>
                <a:cs typeface="Times New Roman" panose="02020603050405020304" pitchFamily="18" charset="0"/>
              </a:rPr>
              <a:t>IV.	Section 4 Heading </a:t>
            </a:r>
          </a:p>
          <a:p>
            <a:pPr algn="just" hangingPunct="0"/>
            <a:endParaRPr lang="en-GB" sz="2800" dirty="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r>
              <a:rPr lang="en-GB" sz="2800" dirty="0" err="1" smtClean="0">
                <a:solidFill>
                  <a:schemeClr val="bg1"/>
                </a:solidFill>
                <a:latin typeface="Times New Roman" panose="02020603050405020304" pitchFamily="18" charset="0"/>
                <a:cs typeface="Times New Roman" panose="02020603050405020304" pitchFamily="18" charset="0"/>
              </a:rPr>
              <a:t>Xxxxxxxxxxxxxxxx</a:t>
            </a: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r>
              <a:rPr lang="en-GB" sz="2800" dirty="0" err="1" smtClean="0">
                <a:solidFill>
                  <a:schemeClr val="bg1"/>
                </a:solidFill>
                <a:latin typeface="Times New Roman" panose="02020603050405020304" pitchFamily="18" charset="0"/>
                <a:cs typeface="Times New Roman" panose="02020603050405020304" pitchFamily="18" charset="0"/>
              </a:rPr>
              <a:t>Xxxxxxxxxxxxxxxx</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238" name="Title 1"/>
          <p:cNvSpPr txBox="1">
            <a:spLocks/>
          </p:cNvSpPr>
          <p:nvPr/>
        </p:nvSpPr>
        <p:spPr>
          <a:xfrm>
            <a:off x="1027695" y="25366662"/>
            <a:ext cx="13200175" cy="7951787"/>
          </a:xfrm>
          <a:prstGeom prst="rect">
            <a:avLst/>
          </a:prstGeom>
        </p:spPr>
        <p:txBody>
          <a:bodyPr vert="horz" lIns="91421" tIns="45711" rIns="91421" bIns="4571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800" b="1" dirty="0">
                <a:solidFill>
                  <a:schemeClr val="bg1"/>
                </a:solidFill>
                <a:latin typeface="Times New Roman" panose="02020603050405020304" pitchFamily="18" charset="0"/>
                <a:cs typeface="Times New Roman" panose="02020603050405020304" pitchFamily="18" charset="0"/>
              </a:rPr>
              <a:t>II.	</a:t>
            </a:r>
            <a:r>
              <a:rPr lang="en-GB" sz="2800" b="1" dirty="0" smtClean="0">
                <a:solidFill>
                  <a:schemeClr val="bg1"/>
                </a:solidFill>
                <a:latin typeface="Times New Roman" panose="02020603050405020304" pitchFamily="18" charset="0"/>
                <a:cs typeface="Times New Roman" panose="02020603050405020304" pitchFamily="18" charset="0"/>
              </a:rPr>
              <a:t>Section 2 Heading </a:t>
            </a:r>
            <a:endParaRPr lang="en-US" sz="2800" b="1" dirty="0" smtClean="0">
              <a:solidFill>
                <a:schemeClr val="bg1"/>
              </a:solidFill>
              <a:latin typeface="Times New Roman" panose="02020603050405020304" pitchFamily="18" charset="0"/>
              <a:cs typeface="Times New Roman" panose="02020603050405020304" pitchFamily="18" charset="0"/>
            </a:endParaRPr>
          </a:p>
          <a:p>
            <a:pPr algn="just" hangingPunct="0"/>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r>
              <a:rPr lang="en-GB" sz="2800" dirty="0" err="1" smtClean="0">
                <a:solidFill>
                  <a:schemeClr val="bg1"/>
                </a:solidFill>
                <a:latin typeface="Times New Roman" panose="02020603050405020304" pitchFamily="18" charset="0"/>
                <a:cs typeface="Times New Roman" panose="02020603050405020304" pitchFamily="18" charset="0"/>
              </a:rPr>
              <a:t>Xxxxxxxxxxx</a:t>
            </a:r>
            <a:r>
              <a:rPr lang="en-GB" sz="2800" dirty="0" smtClean="0">
                <a:solidFill>
                  <a:schemeClr val="bg1"/>
                </a:solidFill>
                <a:latin typeface="Times New Roman" panose="02020603050405020304" pitchFamily="18" charset="0"/>
                <a:cs typeface="Times New Roman" panose="02020603050405020304" pitchFamily="18" charset="0"/>
              </a:rPr>
              <a:t>.</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239" name="Title 1"/>
          <p:cNvSpPr txBox="1">
            <a:spLocks/>
          </p:cNvSpPr>
          <p:nvPr/>
        </p:nvSpPr>
        <p:spPr>
          <a:xfrm>
            <a:off x="15872970" y="15589436"/>
            <a:ext cx="13082234" cy="5181600"/>
          </a:xfrm>
          <a:prstGeom prst="rect">
            <a:avLst/>
          </a:prstGeom>
        </p:spPr>
        <p:txBody>
          <a:bodyPr vert="horz" lIns="91421" tIns="45711" rIns="91421" bIns="4571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hangingPunct="0"/>
            <a:r>
              <a:rPr lang="en-US" sz="2800" b="1" dirty="0" smtClean="0">
                <a:solidFill>
                  <a:schemeClr val="bg1"/>
                </a:solidFill>
                <a:latin typeface="Times New Roman" panose="02020603050405020304" pitchFamily="18" charset="0"/>
                <a:cs typeface="Times New Roman" panose="02020603050405020304" pitchFamily="18" charset="0"/>
              </a:rPr>
              <a:t>III.	Section 3 Heading</a:t>
            </a:r>
          </a:p>
          <a:p>
            <a:pPr algn="l" hangingPunct="0"/>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endParaRPr lang="en-GB" sz="2800" dirty="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endParaRPr lang="en-GB" sz="2800" dirty="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l" hangingPunct="0">
              <a:buFont typeface="Wingdings" panose="05000000000000000000" pitchFamily="2" charset="2"/>
              <a:buChar char="Ø"/>
            </a:pPr>
            <a:r>
              <a:rPr lang="en-GB" sz="2800" dirty="0" err="1" smtClean="0">
                <a:solidFill>
                  <a:schemeClr val="bg1"/>
                </a:solidFill>
                <a:latin typeface="Times New Roman" panose="02020603050405020304" pitchFamily="18" charset="0"/>
                <a:cs typeface="Times New Roman" panose="02020603050405020304" pitchFamily="18" charset="0"/>
              </a:rPr>
              <a:t>Xxxxxxxxxxxxxxxxxxxxxxxxxxx</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410" name="Rectangle 409"/>
          <p:cNvSpPr/>
          <p:nvPr/>
        </p:nvSpPr>
        <p:spPr>
          <a:xfrm>
            <a:off x="1215076" y="16767174"/>
            <a:ext cx="13124956" cy="655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hangingPunct="0">
              <a:buAutoNum type="romanUcPeriod"/>
            </a:pPr>
            <a:r>
              <a:rPr lang="en-US" sz="2800" b="1" dirty="0" smtClean="0">
                <a:solidFill>
                  <a:schemeClr val="bg1"/>
                </a:solidFill>
                <a:latin typeface="Times New Roman" panose="02020603050405020304" pitchFamily="18" charset="0"/>
                <a:cs typeface="Times New Roman" panose="02020603050405020304" pitchFamily="18" charset="0"/>
              </a:rPr>
              <a:t>Section 1 Heading  </a:t>
            </a:r>
          </a:p>
          <a:p>
            <a:pPr marL="571500" indent="-571500" algn="just" hangingPunct="0">
              <a:buAutoNum type="romanUcPeriod"/>
            </a:pPr>
            <a:endParaRPr lang="en-US" sz="2800" dirty="0">
              <a:solidFill>
                <a:schemeClr val="bg1"/>
              </a:solidFill>
              <a:latin typeface="Times New Roman" panose="02020603050405020304" pitchFamily="18" charset="0"/>
              <a:cs typeface="Times New Roman" panose="02020603050405020304" pitchFamily="18" charset="0"/>
            </a:endParaRPr>
          </a:p>
          <a:p>
            <a:pPr marL="571500" indent="-571500" algn="just" hangingPunct="0">
              <a:buAutoNum type="romanUcPeriod"/>
            </a:pPr>
            <a:endParaRPr lang="en-US" sz="2800" dirty="0" smtClean="0">
              <a:solidFill>
                <a:schemeClr val="bg1"/>
              </a:solidFill>
              <a:latin typeface="Times New Roman" panose="02020603050405020304" pitchFamily="18" charset="0"/>
              <a:cs typeface="Times New Roman" panose="02020603050405020304" pitchFamily="18" charset="0"/>
            </a:endParaRPr>
          </a:p>
          <a:p>
            <a:pPr algn="just" hangingPunct="0"/>
            <a:r>
              <a:rPr lang="en-US" sz="2800" dirty="0" err="1" smtClean="0">
                <a:solidFill>
                  <a:schemeClr val="bg1"/>
                </a:solidFill>
                <a:latin typeface="Times New Roman" panose="02020603050405020304" pitchFamily="18" charset="0"/>
                <a:cs typeface="Times New Roman" panose="02020603050405020304" pitchFamily="18" charset="0"/>
              </a:rPr>
              <a:t>Xxxxxxxxxxxxxxx</a:t>
            </a:r>
            <a:endParaRPr lang="en-US" sz="2800" dirty="0" smtClean="0">
              <a:solidFill>
                <a:schemeClr val="bg1"/>
              </a:solidFill>
              <a:latin typeface="Times New Roman" panose="02020603050405020304" pitchFamily="18" charset="0"/>
              <a:cs typeface="Times New Roman" panose="02020603050405020304" pitchFamily="18" charset="0"/>
            </a:endParaRPr>
          </a:p>
          <a:p>
            <a:pPr algn="just" hangingPunct="0"/>
            <a:endParaRPr lang="en-US" sz="2800" dirty="0" smtClean="0">
              <a:solidFill>
                <a:schemeClr val="bg1"/>
              </a:solidFill>
              <a:latin typeface="Times New Roman" panose="02020603050405020304" pitchFamily="18" charset="0"/>
              <a:cs typeface="Times New Roman" panose="02020603050405020304" pitchFamily="18" charset="0"/>
            </a:endParaRPr>
          </a:p>
          <a:p>
            <a:pPr marL="571500" indent="-571500" algn="just" hangingPunct="0">
              <a:buAutoNum type="romanUcPeriod"/>
            </a:pPr>
            <a:endParaRPr lang="en-US" sz="2800" dirty="0">
              <a:solidFill>
                <a:schemeClr val="bg1"/>
              </a:solidFill>
              <a:latin typeface="Times New Roman" panose="02020603050405020304" pitchFamily="18" charset="0"/>
              <a:cs typeface="Times New Roman" panose="02020603050405020304" pitchFamily="18" charset="0"/>
            </a:endParaRPr>
          </a:p>
          <a:p>
            <a:pPr marL="571500" indent="-571500" algn="just" hangingPunct="0">
              <a:buAutoNum type="romanUcPeriod"/>
            </a:pPr>
            <a:endParaRPr lang="en-US" sz="2800" dirty="0">
              <a:solidFill>
                <a:schemeClr val="bg1"/>
              </a:solidFill>
              <a:latin typeface="Times New Roman" panose="02020603050405020304" pitchFamily="18" charset="0"/>
              <a:cs typeface="Times New Roman" panose="02020603050405020304" pitchFamily="18" charset="0"/>
            </a:endParaRPr>
          </a:p>
          <a:p>
            <a:pPr marL="571500" indent="-571500" algn="just" hangingPunct="0">
              <a:buAutoNum type="romanUcPeriod"/>
            </a:pPr>
            <a:endParaRPr lang="en-US" sz="2800" dirty="0" smtClean="0">
              <a:solidFill>
                <a:schemeClr val="bg1"/>
              </a:solidFill>
              <a:latin typeface="Times New Roman" panose="02020603050405020304" pitchFamily="18" charset="0"/>
              <a:cs typeface="Times New Roman" panose="02020603050405020304" pitchFamily="18" charset="0"/>
            </a:endParaRPr>
          </a:p>
          <a:p>
            <a:pPr marL="571500" indent="-571500" algn="just" hangingPunct="0">
              <a:buAutoNum type="romanUcPeriod"/>
            </a:pPr>
            <a:endParaRPr lang="en-US" sz="2800" dirty="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GB" sz="2800" dirty="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GB" sz="2800" dirty="0">
              <a:solidFill>
                <a:schemeClr val="bg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GB" sz="2800" dirty="0" smtClean="0">
              <a:solidFill>
                <a:schemeClr val="bg1"/>
              </a:solidFill>
              <a:latin typeface="Times New Roman" panose="02020603050405020304" pitchFamily="18" charset="0"/>
              <a:cs typeface="Times New Roman" panose="02020603050405020304" pitchFamily="18" charset="0"/>
            </a:endParaRPr>
          </a:p>
        </p:txBody>
      </p:sp>
      <p:sp>
        <p:nvSpPr>
          <p:cNvPr id="125" name="Rectangle 124"/>
          <p:cNvSpPr/>
          <p:nvPr/>
        </p:nvSpPr>
        <p:spPr>
          <a:xfrm>
            <a:off x="1119187" y="8178986"/>
            <a:ext cx="27953461" cy="6724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US" sz="4000" b="1" dirty="0" smtClean="0">
                <a:solidFill>
                  <a:schemeClr val="bg1"/>
                </a:solidFill>
                <a:latin typeface="Times New Roman" panose="02020603050405020304" pitchFamily="18" charset="0"/>
                <a:cs typeface="Times New Roman" panose="02020603050405020304" pitchFamily="18" charset="0"/>
              </a:rPr>
              <a:t>SUMMARY</a:t>
            </a:r>
            <a:endParaRPr lang="en-US" sz="4000" b="1" i="1" dirty="0">
              <a:solidFill>
                <a:schemeClr val="bg1"/>
              </a:solidFill>
              <a:latin typeface="Times New Roman" panose="02020603050405020304" pitchFamily="18" charset="0"/>
              <a:cs typeface="Times New Roman" panose="02020603050405020304" pitchFamily="18" charset="0"/>
            </a:endParaRPr>
          </a:p>
          <a:p>
            <a:pPr algn="just" hangingPunct="0"/>
            <a:endParaRPr lang="en-US" sz="3600" dirty="0">
              <a:solidFill>
                <a:schemeClr val="bg1"/>
              </a:solidFill>
              <a:latin typeface="+mj-lt"/>
              <a:cs typeface="Times New Roman" panose="02020603050405020304" pitchFamily="18" charset="0"/>
            </a:endParaRPr>
          </a:p>
          <a:p>
            <a:pPr algn="just"/>
            <a:r>
              <a:rPr lang="en-US" sz="3600" dirty="0" smtClean="0">
                <a:solidFill>
                  <a:schemeClr val="bg1"/>
                </a:solidFill>
                <a:latin typeface="Times New Roman" panose="02020603050405020304" pitchFamily="18" charset="0"/>
                <a:cs typeface="Times New Roman" panose="02020603050405020304" pitchFamily="18" charset="0"/>
              </a:rPr>
              <a:t>The </a:t>
            </a:r>
            <a:r>
              <a:rPr lang="en-US" sz="3600" dirty="0">
                <a:solidFill>
                  <a:schemeClr val="bg1"/>
                </a:solidFill>
                <a:latin typeface="Times New Roman" panose="02020603050405020304" pitchFamily="18" charset="0"/>
                <a:cs typeface="Times New Roman" panose="02020603050405020304" pitchFamily="18" charset="0"/>
              </a:rPr>
              <a:t>poster should be a visual presentation of your submitted full paper. Posters should meet the following criteria</a:t>
            </a:r>
            <a:r>
              <a:rPr lang="en-US" sz="3600" dirty="0" smtClean="0">
                <a:solidFill>
                  <a:schemeClr val="bg1"/>
                </a:solidFill>
                <a:latin typeface="Times New Roman" panose="02020603050405020304" pitchFamily="18" charset="0"/>
                <a:cs typeface="Times New Roman" panose="02020603050405020304" pitchFamily="18" charset="0"/>
              </a:rPr>
              <a:t>:</a:t>
            </a:r>
          </a:p>
          <a:p>
            <a:pPr algn="just"/>
            <a:endParaRPr lang="en-US" sz="3600" dirty="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en-US" sz="3600" b="1" dirty="0">
                <a:solidFill>
                  <a:schemeClr val="bg1"/>
                </a:solidFill>
                <a:latin typeface="Times New Roman" panose="02020603050405020304" pitchFamily="18" charset="0"/>
                <a:cs typeface="Times New Roman" panose="02020603050405020304" pitchFamily="18" charset="0"/>
              </a:rPr>
              <a:t>Poster </a:t>
            </a:r>
            <a:r>
              <a:rPr lang="en-US" sz="3600" b="1" dirty="0" smtClean="0">
                <a:solidFill>
                  <a:schemeClr val="bg1"/>
                </a:solidFill>
                <a:latin typeface="Times New Roman" panose="02020603050405020304" pitchFamily="18" charset="0"/>
                <a:cs typeface="Times New Roman" panose="02020603050405020304" pitchFamily="18" charset="0"/>
              </a:rPr>
              <a:t>Size - </a:t>
            </a:r>
            <a:r>
              <a:rPr lang="en-US" sz="3600" dirty="0" smtClean="0">
                <a:solidFill>
                  <a:schemeClr val="bg1"/>
                </a:solidFill>
                <a:latin typeface="Times New Roman" panose="02020603050405020304" pitchFamily="18" charset="0"/>
                <a:cs typeface="Times New Roman" panose="02020603050405020304" pitchFamily="18" charset="0"/>
              </a:rPr>
              <a:t>slide</a:t>
            </a:r>
            <a:r>
              <a:rPr lang="en-US" sz="3600" b="1" dirty="0" smtClean="0">
                <a:solidFill>
                  <a:schemeClr val="bg1"/>
                </a:solidFill>
                <a:latin typeface="Times New Roman" panose="02020603050405020304" pitchFamily="18" charset="0"/>
                <a:cs typeface="Times New Roman" panose="02020603050405020304" pitchFamily="18" charset="0"/>
              </a:rPr>
              <a:t> </a:t>
            </a:r>
            <a:r>
              <a:rPr lang="en-US" sz="3600" dirty="0" smtClean="0">
                <a:solidFill>
                  <a:schemeClr val="bg1"/>
                </a:solidFill>
                <a:latin typeface="Times New Roman" panose="02020603050405020304" pitchFamily="18" charset="0"/>
                <a:cs typeface="Times New Roman" panose="02020603050405020304" pitchFamily="18" charset="0"/>
              </a:rPr>
              <a:t>orientation: portrait + A0 dimensions: height 1189 </a:t>
            </a:r>
            <a:r>
              <a:rPr lang="en-US" sz="3600" dirty="0">
                <a:solidFill>
                  <a:schemeClr val="bg1"/>
                </a:solidFill>
                <a:latin typeface="Times New Roman" panose="02020603050405020304" pitchFamily="18" charset="0"/>
                <a:cs typeface="Times New Roman" panose="02020603050405020304" pitchFamily="18" charset="0"/>
              </a:rPr>
              <a:t>mm </a:t>
            </a:r>
            <a:r>
              <a:rPr lang="en-US" sz="3600" dirty="0" smtClean="0">
                <a:solidFill>
                  <a:schemeClr val="bg1"/>
                </a:solidFill>
                <a:latin typeface="Times New Roman" panose="02020603050405020304" pitchFamily="18" charset="0"/>
                <a:cs typeface="Times New Roman" panose="02020603050405020304" pitchFamily="18" charset="0"/>
              </a:rPr>
              <a:t>and width 841 mm </a:t>
            </a:r>
            <a:endParaRPr lang="en-US" sz="3600" dirty="0">
              <a:solidFill>
                <a:schemeClr val="bg1"/>
              </a:solidFill>
              <a:latin typeface="Times New Roman" panose="02020603050405020304" pitchFamily="18" charset="0"/>
              <a:cs typeface="Times New Roman" panose="02020603050405020304" pitchFamily="18" charset="0"/>
            </a:endParaRPr>
          </a:p>
          <a:p>
            <a:pPr algn="just">
              <a:spcAft>
                <a:spcPts val="1200"/>
              </a:spcAft>
            </a:pPr>
            <a:r>
              <a:rPr lang="en-US" sz="3600" b="1" dirty="0" smtClean="0">
                <a:solidFill>
                  <a:schemeClr val="bg1"/>
                </a:solidFill>
                <a:latin typeface="Times New Roman" panose="02020603050405020304" pitchFamily="18" charset="0"/>
                <a:cs typeface="Times New Roman" panose="02020603050405020304" pitchFamily="18" charset="0"/>
              </a:rPr>
              <a:t>Logos - </a:t>
            </a:r>
            <a:r>
              <a:rPr lang="en-US" sz="3600" dirty="0" smtClean="0">
                <a:solidFill>
                  <a:schemeClr val="bg1"/>
                </a:solidFill>
                <a:latin typeface="Times New Roman" panose="02020603050405020304" pitchFamily="18" charset="0"/>
                <a:cs typeface="Times New Roman" panose="02020603050405020304" pitchFamily="18" charset="0"/>
              </a:rPr>
              <a:t>please insert “GIF </a:t>
            </a:r>
            <a:r>
              <a:rPr lang="en-US" sz="3600" dirty="0">
                <a:solidFill>
                  <a:schemeClr val="bg1"/>
                </a:solidFill>
                <a:latin typeface="Times New Roman" panose="02020603050405020304" pitchFamily="18" charset="0"/>
                <a:cs typeface="Times New Roman" panose="02020603050405020304" pitchFamily="18" charset="0"/>
              </a:rPr>
              <a:t>Symposium – Paris (France) – 16-17 October </a:t>
            </a:r>
            <a:r>
              <a:rPr lang="en-US" sz="3600" dirty="0" smtClean="0">
                <a:solidFill>
                  <a:schemeClr val="bg1"/>
                </a:solidFill>
                <a:latin typeface="Times New Roman" panose="02020603050405020304" pitchFamily="18" charset="0"/>
                <a:cs typeface="Times New Roman" panose="02020603050405020304" pitchFamily="18" charset="0"/>
              </a:rPr>
              <a:t>2018“ in </a:t>
            </a:r>
            <a:r>
              <a:rPr lang="en-US" sz="3600" dirty="0">
                <a:solidFill>
                  <a:schemeClr val="bg1"/>
                </a:solidFill>
                <a:latin typeface="Times New Roman" panose="02020603050405020304" pitchFamily="18" charset="0"/>
                <a:cs typeface="Times New Roman" panose="02020603050405020304" pitchFamily="18" charset="0"/>
              </a:rPr>
              <a:t>the upper left. </a:t>
            </a:r>
            <a:r>
              <a:rPr lang="en-US" sz="3600" dirty="0" smtClean="0">
                <a:solidFill>
                  <a:schemeClr val="bg1"/>
                </a:solidFill>
                <a:latin typeface="Times New Roman" panose="02020603050405020304" pitchFamily="18" charset="0"/>
                <a:cs typeface="Times New Roman" panose="02020603050405020304" pitchFamily="18" charset="0"/>
              </a:rPr>
              <a:t>The logo(s) </a:t>
            </a:r>
            <a:r>
              <a:rPr lang="en-US" sz="3600" dirty="0">
                <a:solidFill>
                  <a:schemeClr val="bg1"/>
                </a:solidFill>
                <a:latin typeface="Times New Roman" panose="02020603050405020304" pitchFamily="18" charset="0"/>
                <a:cs typeface="Times New Roman" panose="02020603050405020304" pitchFamily="18" charset="0"/>
              </a:rPr>
              <a:t>of your institutions </a:t>
            </a:r>
            <a:r>
              <a:rPr lang="en-US" sz="3600" dirty="0" smtClean="0">
                <a:solidFill>
                  <a:schemeClr val="bg1"/>
                </a:solidFill>
                <a:latin typeface="Times New Roman" panose="02020603050405020304" pitchFamily="18" charset="0"/>
                <a:cs typeface="Times New Roman" panose="02020603050405020304" pitchFamily="18" charset="0"/>
              </a:rPr>
              <a:t>can be inserted anywhere </a:t>
            </a:r>
            <a:r>
              <a:rPr lang="en-US" sz="3600" dirty="0">
                <a:solidFill>
                  <a:schemeClr val="bg1"/>
                </a:solidFill>
                <a:latin typeface="Times New Roman" panose="02020603050405020304" pitchFamily="18" charset="0"/>
                <a:cs typeface="Times New Roman" panose="02020603050405020304" pitchFamily="18" charset="0"/>
              </a:rPr>
              <a:t>on the </a:t>
            </a:r>
            <a:r>
              <a:rPr lang="en-US" sz="3600" dirty="0" smtClean="0">
                <a:solidFill>
                  <a:schemeClr val="bg1"/>
                </a:solidFill>
                <a:latin typeface="Times New Roman" panose="02020603050405020304" pitchFamily="18" charset="0"/>
                <a:cs typeface="Times New Roman" panose="02020603050405020304" pitchFamily="18" charset="0"/>
              </a:rPr>
              <a:t>poster as </a:t>
            </a:r>
            <a:r>
              <a:rPr lang="en-US" sz="3600" dirty="0">
                <a:solidFill>
                  <a:schemeClr val="bg1"/>
                </a:solidFill>
                <a:latin typeface="Times New Roman" panose="02020603050405020304" pitchFamily="18" charset="0"/>
                <a:cs typeface="Times New Roman" panose="02020603050405020304" pitchFamily="18" charset="0"/>
              </a:rPr>
              <a:t>per your requirement.</a:t>
            </a:r>
          </a:p>
          <a:p>
            <a:pPr algn="just">
              <a:spcAft>
                <a:spcPts val="1200"/>
              </a:spcAft>
            </a:pPr>
            <a:r>
              <a:rPr lang="en-US" sz="3600" b="1" dirty="0" smtClean="0">
                <a:solidFill>
                  <a:schemeClr val="bg1"/>
                </a:solidFill>
                <a:latin typeface="Times New Roman" panose="02020603050405020304" pitchFamily="18" charset="0"/>
                <a:cs typeface="Times New Roman" panose="02020603050405020304" pitchFamily="18" charset="0"/>
              </a:rPr>
              <a:t>Title – </a:t>
            </a:r>
            <a:r>
              <a:rPr lang="en-US" sz="3600" dirty="0" smtClean="0">
                <a:solidFill>
                  <a:schemeClr val="bg1"/>
                </a:solidFill>
                <a:latin typeface="Times New Roman" panose="02020603050405020304" pitchFamily="18" charset="0"/>
                <a:cs typeface="Times New Roman" panose="02020603050405020304" pitchFamily="18" charset="0"/>
              </a:rPr>
              <a:t>use the same title as </a:t>
            </a:r>
            <a:r>
              <a:rPr lang="en-US" sz="3600" dirty="0">
                <a:solidFill>
                  <a:schemeClr val="bg1"/>
                </a:solidFill>
                <a:latin typeface="Times New Roman" panose="02020603050405020304" pitchFamily="18" charset="0"/>
                <a:cs typeface="Times New Roman" panose="02020603050405020304" pitchFamily="18" charset="0"/>
              </a:rPr>
              <a:t>in the submitted </a:t>
            </a:r>
            <a:r>
              <a:rPr lang="en-US" sz="3600" dirty="0" smtClean="0">
                <a:solidFill>
                  <a:schemeClr val="bg1"/>
                </a:solidFill>
                <a:latin typeface="Times New Roman" panose="02020603050405020304" pitchFamily="18" charset="0"/>
                <a:cs typeface="Times New Roman" panose="02020603050405020304" pitchFamily="18" charset="0"/>
              </a:rPr>
              <a:t>abstract</a:t>
            </a:r>
            <a:endParaRPr lang="en-GB" sz="3600" dirty="0">
              <a:solidFill>
                <a:schemeClr val="bg1"/>
              </a:solidFill>
              <a:latin typeface="Times New Roman" panose="02020603050405020304" pitchFamily="18" charset="0"/>
              <a:cs typeface="Times New Roman" panose="02020603050405020304" pitchFamily="18" charset="0"/>
            </a:endParaRPr>
          </a:p>
          <a:p>
            <a:pPr algn="just"/>
            <a:endParaRPr lang="en-GB" sz="3600" dirty="0" smtClean="0">
              <a:solidFill>
                <a:schemeClr val="bg1"/>
              </a:solidFill>
              <a:latin typeface="Times New Roman" panose="02020603050405020304" pitchFamily="18" charset="0"/>
              <a:cs typeface="Times New Roman" panose="02020603050405020304" pitchFamily="18" charset="0"/>
            </a:endParaRPr>
          </a:p>
          <a:p>
            <a:pPr algn="just"/>
            <a:r>
              <a:rPr lang="en-GB" sz="3600" dirty="0" smtClean="0">
                <a:solidFill>
                  <a:schemeClr val="bg1"/>
                </a:solidFill>
                <a:latin typeface="Times New Roman" panose="02020603050405020304" pitchFamily="18" charset="0"/>
                <a:cs typeface="Times New Roman" panose="02020603050405020304" pitchFamily="18" charset="0"/>
              </a:rPr>
              <a:t>The rest </a:t>
            </a:r>
            <a:r>
              <a:rPr lang="en-GB" sz="3600" dirty="0">
                <a:solidFill>
                  <a:schemeClr val="bg1"/>
                </a:solidFill>
                <a:latin typeface="Times New Roman" panose="02020603050405020304" pitchFamily="18" charset="0"/>
                <a:cs typeface="Times New Roman" panose="02020603050405020304" pitchFamily="18" charset="0"/>
              </a:rPr>
              <a:t>of the poster can be arranged </a:t>
            </a:r>
            <a:r>
              <a:rPr lang="en-GB" sz="3600" dirty="0" smtClean="0">
                <a:solidFill>
                  <a:schemeClr val="bg1"/>
                </a:solidFill>
                <a:latin typeface="Times New Roman" panose="02020603050405020304" pitchFamily="18" charset="0"/>
                <a:cs typeface="Times New Roman" panose="02020603050405020304" pitchFamily="18" charset="0"/>
              </a:rPr>
              <a:t>in the manner that the </a:t>
            </a:r>
            <a:r>
              <a:rPr lang="en-GB" sz="3600" dirty="0">
                <a:solidFill>
                  <a:schemeClr val="bg1"/>
                </a:solidFill>
                <a:latin typeface="Times New Roman" panose="02020603050405020304" pitchFamily="18" charset="0"/>
                <a:cs typeface="Times New Roman" panose="02020603050405020304" pitchFamily="18" charset="0"/>
              </a:rPr>
              <a:t>author deems appropriate </a:t>
            </a:r>
            <a:r>
              <a:rPr lang="en-GB" sz="3600" dirty="0" smtClean="0">
                <a:solidFill>
                  <a:schemeClr val="bg1"/>
                </a:solidFill>
                <a:latin typeface="Times New Roman" panose="02020603050405020304" pitchFamily="18" charset="0"/>
                <a:cs typeface="Times New Roman" panose="02020603050405020304" pitchFamily="18" charset="0"/>
              </a:rPr>
              <a:t>in presenting </a:t>
            </a:r>
            <a:r>
              <a:rPr lang="en-GB" sz="3600" dirty="0">
                <a:solidFill>
                  <a:schemeClr val="bg1"/>
                </a:solidFill>
                <a:latin typeface="Times New Roman" panose="02020603050405020304" pitchFamily="18" charset="0"/>
                <a:cs typeface="Times New Roman" panose="02020603050405020304" pitchFamily="18" charset="0"/>
              </a:rPr>
              <a:t>the information. Please feel free to use this template as well.  </a:t>
            </a:r>
          </a:p>
          <a:p>
            <a:pPr algn="just"/>
            <a:endParaRPr lang="en-US" sz="2800" b="1" dirty="0">
              <a:solidFill>
                <a:srgbClr val="FF0000"/>
              </a:solidFill>
              <a:latin typeface="Times New Roman" panose="02020603050405020304" pitchFamily="18" charset="0"/>
              <a:cs typeface="Times New Roman" panose="02020603050405020304" pitchFamily="18" charset="0"/>
            </a:endParaRPr>
          </a:p>
          <a:p>
            <a:pPr algn="just"/>
            <a:r>
              <a:rPr lang="en-GB" sz="2800" dirty="0" smtClean="0">
                <a:solidFill>
                  <a:schemeClr val="bg1"/>
                </a:solidFill>
                <a:latin typeface="Times New Roman" panose="02020603050405020304" pitchFamily="18" charset="0"/>
                <a:cs typeface="Times New Roman" panose="02020603050405020304" pitchFamily="18" charset="0"/>
              </a:rPr>
              <a:t> </a:t>
            </a:r>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127" name="Title 1"/>
          <p:cNvSpPr txBox="1">
            <a:spLocks/>
          </p:cNvSpPr>
          <p:nvPr/>
        </p:nvSpPr>
        <p:spPr>
          <a:xfrm>
            <a:off x="15419628" y="35196462"/>
            <a:ext cx="13812793" cy="7145337"/>
          </a:xfrm>
          <a:prstGeom prst="rect">
            <a:avLst/>
          </a:prstGeom>
        </p:spPr>
        <p:style>
          <a:lnRef idx="2">
            <a:schemeClr val="accent5"/>
          </a:lnRef>
          <a:fillRef idx="1">
            <a:schemeClr val="lt1"/>
          </a:fillRef>
          <a:effectRef idx="0">
            <a:schemeClr val="accent5"/>
          </a:effectRef>
          <a:fontRef idx="minor">
            <a:schemeClr val="dk1"/>
          </a:fontRef>
        </p:style>
        <p:txBody>
          <a:bodyPr vert="horz" lIns="91421" tIns="45711" rIns="91421" bIns="4571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700" dirty="0" smtClean="0">
                <a:solidFill>
                  <a:schemeClr val="bg1"/>
                </a:solidFill>
                <a:latin typeface="Times New Roman" panose="02020603050405020304" pitchFamily="18" charset="0"/>
                <a:cs typeface="Times New Roman" panose="02020603050405020304" pitchFamily="18" charset="0"/>
              </a:rPr>
              <a:t>	</a:t>
            </a:r>
            <a:endParaRPr lang="en-US" sz="2700" dirty="0">
              <a:solidFill>
                <a:schemeClr val="bg1"/>
              </a:solidFill>
              <a:latin typeface="Times New Roman" panose="02020603050405020304" pitchFamily="18" charset="0"/>
              <a:cs typeface="Times New Roman" panose="02020603050405020304" pitchFamily="18" charset="0"/>
            </a:endParaRPr>
          </a:p>
        </p:txBody>
      </p:sp>
      <p:sp>
        <p:nvSpPr>
          <p:cNvPr id="128" name="Title 1"/>
          <p:cNvSpPr txBox="1">
            <a:spLocks/>
          </p:cNvSpPr>
          <p:nvPr/>
        </p:nvSpPr>
        <p:spPr>
          <a:xfrm>
            <a:off x="15650383" y="35882262"/>
            <a:ext cx="13351281" cy="6126162"/>
          </a:xfrm>
          <a:prstGeom prst="rect">
            <a:avLst/>
          </a:prstGeom>
        </p:spPr>
        <p:txBody>
          <a:bodyPr vert="horz" lIns="91421" tIns="45711" rIns="91421" bIns="4571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hangingPunct="0"/>
            <a:r>
              <a:rPr lang="en-US" sz="2800" b="1" dirty="0" smtClean="0">
                <a:solidFill>
                  <a:schemeClr val="bg1"/>
                </a:solidFill>
                <a:latin typeface="Times New Roman" panose="02020603050405020304" pitchFamily="18" charset="0"/>
                <a:cs typeface="Times New Roman" panose="02020603050405020304" pitchFamily="18" charset="0"/>
              </a:rPr>
              <a:t>V.</a:t>
            </a:r>
            <a:r>
              <a:rPr lang="en-US" sz="2800" b="1" dirty="0">
                <a:solidFill>
                  <a:schemeClr val="bg1"/>
                </a:solidFill>
                <a:latin typeface="Times New Roman" panose="02020603050405020304" pitchFamily="18" charset="0"/>
                <a:cs typeface="Times New Roman" panose="02020603050405020304" pitchFamily="18" charset="0"/>
              </a:rPr>
              <a:t>	</a:t>
            </a:r>
            <a:r>
              <a:rPr lang="en-GB" sz="2800" b="1" dirty="0" smtClean="0">
                <a:solidFill>
                  <a:schemeClr val="bg1"/>
                </a:solidFill>
                <a:latin typeface="Times New Roman" panose="02020603050405020304" pitchFamily="18" charset="0"/>
                <a:cs typeface="Times New Roman" panose="02020603050405020304" pitchFamily="18" charset="0"/>
              </a:rPr>
              <a:t>Conclusions</a:t>
            </a:r>
            <a:endParaRPr lang="en-US" sz="2800" b="1" dirty="0" smtClean="0">
              <a:solidFill>
                <a:schemeClr val="bg1"/>
              </a:solidFill>
              <a:latin typeface="Times New Roman" panose="02020603050405020304" pitchFamily="18" charset="0"/>
              <a:cs typeface="Times New Roman" panose="02020603050405020304" pitchFamily="18" charset="0"/>
            </a:endParaRPr>
          </a:p>
          <a:p>
            <a:pPr algn="just" hangingPunct="0"/>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r>
              <a:rPr lang="en-GB" sz="2800" dirty="0" err="1" smtClean="0">
                <a:solidFill>
                  <a:schemeClr val="bg1"/>
                </a:solidFill>
                <a:latin typeface="Times New Roman" panose="02020603050405020304" pitchFamily="18" charset="0"/>
                <a:cs typeface="Times New Roman" panose="02020603050405020304" pitchFamily="18" charset="0"/>
              </a:rPr>
              <a:t>Xxxxxxxxxxxxxxxxxxx</a:t>
            </a: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r>
              <a:rPr lang="en-GB" sz="2800" dirty="0" err="1" smtClean="0">
                <a:solidFill>
                  <a:schemeClr val="bg1"/>
                </a:solidFill>
                <a:latin typeface="Times New Roman" panose="02020603050405020304" pitchFamily="18" charset="0"/>
                <a:cs typeface="Times New Roman" panose="02020603050405020304" pitchFamily="18" charset="0"/>
              </a:rPr>
              <a:t>Xxxxxxxxxxxxxxxxxxxxxxxxxxxxxxxxxx</a:t>
            </a:r>
            <a:endParaRPr lang="en-GB" sz="2800" dirty="0" smtClean="0">
              <a:solidFill>
                <a:schemeClr val="bg1"/>
              </a:solidFill>
              <a:latin typeface="Times New Roman" panose="02020603050405020304" pitchFamily="18" charset="0"/>
              <a:cs typeface="Times New Roman" panose="02020603050405020304" pitchFamily="18" charset="0"/>
            </a:endParaRPr>
          </a:p>
          <a:p>
            <a:pPr marL="457200" indent="-457200" algn="just" hangingPunct="0">
              <a:buFont typeface="Arial" panose="020B0604020202020204" pitchFamily="34" charset="0"/>
              <a:buChar char="•"/>
            </a:pPr>
            <a:endParaRPr lang="en-GB" sz="2800" dirty="0">
              <a:solidFill>
                <a:schemeClr val="bg1"/>
              </a:solidFill>
              <a:latin typeface="Times New Roman" panose="02020603050405020304" pitchFamily="18" charset="0"/>
              <a:cs typeface="Times New Roman" panose="02020603050405020304" pitchFamily="18" charset="0"/>
            </a:endParaRPr>
          </a:p>
          <a:p>
            <a:pPr algn="just" hangingPunct="0"/>
            <a:endParaRPr lang="en-GB" sz="2800" dirty="0">
              <a:solidFill>
                <a:schemeClr val="bg1"/>
              </a:solidFill>
              <a:latin typeface="Times New Roman" panose="02020603050405020304" pitchFamily="18" charset="0"/>
              <a:cs typeface="Times New Roman" panose="02020603050405020304" pitchFamily="18" charset="0"/>
            </a:endParaRPr>
          </a:p>
        </p:txBody>
      </p:sp>
      <p:sp>
        <p:nvSpPr>
          <p:cNvPr id="9" name="Rectangle 8"/>
          <p:cNvSpPr/>
          <p:nvPr/>
        </p:nvSpPr>
        <p:spPr>
          <a:xfrm>
            <a:off x="21262458" y="28097212"/>
            <a:ext cx="1964256" cy="523220"/>
          </a:xfrm>
          <a:prstGeom prst="rect">
            <a:avLst/>
          </a:prstGeom>
        </p:spPr>
        <p:txBody>
          <a:bodyPr wrap="none">
            <a:spAutoFit/>
          </a:bodyPr>
          <a:lstStyle/>
          <a:p>
            <a:r>
              <a:rPr lang="en-US" sz="2800" b="1" dirty="0" smtClean="0">
                <a:solidFill>
                  <a:schemeClr val="bg1"/>
                </a:solidFill>
              </a:rPr>
              <a:t>GIF Systems</a:t>
            </a:r>
            <a:endParaRPr lang="en-GB" sz="2800" dirty="0">
              <a:solidFill>
                <a:schemeClr val="bg1"/>
              </a:solidFill>
            </a:endParaRPr>
          </a:p>
        </p:txBody>
      </p:sp>
      <p:sp>
        <p:nvSpPr>
          <p:cNvPr id="3" name="TextBox 2"/>
          <p:cNvSpPr txBox="1"/>
          <p:nvPr/>
        </p:nvSpPr>
        <p:spPr>
          <a:xfrm>
            <a:off x="884577" y="455820"/>
            <a:ext cx="12110513" cy="707886"/>
          </a:xfrm>
          <a:prstGeom prst="rect">
            <a:avLst/>
          </a:prstGeom>
          <a:noFill/>
        </p:spPr>
        <p:txBody>
          <a:bodyPr wrap="square" rtlCol="0">
            <a:spAutoFit/>
          </a:bodyPr>
          <a:lstStyle/>
          <a:p>
            <a:r>
              <a:rPr lang="en-GB" sz="4000" i="1" dirty="0"/>
              <a:t>GIF Symposium – Paris (France) – 16-17 October </a:t>
            </a:r>
            <a:r>
              <a:rPr lang="en-GB" sz="4000" i="1" dirty="0" smtClean="0"/>
              <a:t>2018</a:t>
            </a:r>
            <a:endParaRPr lang="en-GB" sz="4000" dirty="0">
              <a:latin typeface="Times New Roman" panose="02020603050405020304" pitchFamily="18" charset="0"/>
              <a:cs typeface="Times New Roman" panose="02020603050405020304" pitchFamily="18" charset="0"/>
            </a:endParaRPr>
          </a:p>
        </p:txBody>
      </p:sp>
      <p:pic>
        <p:nvPicPr>
          <p:cNvPr id="6" name="Image 5"/>
          <p:cNvPicPr>
            <a:picLocks noChangeAspect="1"/>
          </p:cNvPicPr>
          <p:nvPr/>
        </p:nvPicPr>
        <p:blipFill>
          <a:blip r:embed="rId3"/>
          <a:stretch>
            <a:fillRect/>
          </a:stretch>
        </p:blipFill>
        <p:spPr>
          <a:xfrm>
            <a:off x="17974200" y="21908812"/>
            <a:ext cx="8879774" cy="5783537"/>
          </a:xfrm>
          <a:prstGeom prst="rect">
            <a:avLst/>
          </a:prstGeom>
        </p:spPr>
      </p:pic>
    </p:spTree>
    <p:extLst>
      <p:ext uri="{BB962C8B-B14F-4D97-AF65-F5344CB8AC3E}">
        <p14:creationId xmlns:p14="http://schemas.microsoft.com/office/powerpoint/2010/main" val="215810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TotalTime>
  <Words>167</Words>
  <Application>Microsoft Office PowerPoint</Application>
  <PresentationFormat>Custom</PresentationFormat>
  <Paragraphs>55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Insert the Title of your paper here  The font size will adjust according to the length of the title, Times new Roman. Please keep the size of the blue box intact.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High Temperature Gas-Cooled Reactors for Energy Neutral Mineral Development Processes – a proposed IAEA Coordinated Research Project</dc:title>
  <dc:creator>Chirayu.Batra@iaea.org</dc:creator>
  <cp:lastModifiedBy>GROSCH Gisela, NEA/NTE</cp:lastModifiedBy>
  <cp:revision>76</cp:revision>
  <cp:lastPrinted>2017-01-19T10:14:22Z</cp:lastPrinted>
  <dcterms:created xsi:type="dcterms:W3CDTF">2006-08-16T00:00:00Z</dcterms:created>
  <dcterms:modified xsi:type="dcterms:W3CDTF">2018-07-12T14:56:53Z</dcterms:modified>
</cp:coreProperties>
</file>